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1" r:id="rId4"/>
    <p:sldId id="262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BED8"/>
    <a:srgbClr val="FFE7E7"/>
    <a:srgbClr val="FFD5D5"/>
    <a:srgbClr val="ECF1FE"/>
    <a:srgbClr val="E2E9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828289-1432-4C0A-A3A6-4D6014AD8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0E7706E-302C-485D-8ED6-C4B5BD5C25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A8C9FB-63A1-417C-8364-0AF78A371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454402-4609-4EAE-BEB5-FA203C09A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F4A659-DAAD-46B2-AFEA-D5DD7AE70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0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24B5D-484F-48BC-A9C1-1B64AF14D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888AD5-D1DA-457C-8396-223B27606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D741FD-5B1A-41A0-8B0B-FE597870E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E255FB-6FCE-4C68-821F-E5DB810B3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D90A58-5B75-4A77-A007-FE72B5622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B1F8CAC-CD42-4621-87A6-095162B4A3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F4ADD96-2D21-4C23-8C6C-35135BE7C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844761-6520-4CAD-8544-287A3EB26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E66526-5F75-4BD1-8D3C-A392FDE4B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47E53F-63DA-434F-A6A6-D0C2325D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69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A3337E-4CAD-40A8-8CD6-BC4BF9188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9B8CD2-7691-4DD8-8CF8-F5D7074B2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365BFB-A9A0-4085-9996-719A22190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BE2005-8740-4E41-AB0D-8B08C7135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F08585-AB89-480C-9FC6-FB4692F4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85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76EE80-E007-4902-9E9D-50C937A7D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46B58A-72C5-4233-91F0-A2C46C956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A5C0D8-D189-42D5-9FAA-42640CAE5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A79980-8967-4CC7-B66A-C2B20051C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6F198C-5514-47BE-8851-AE5EF0142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075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1CD94-BACA-4445-948A-CDF2B4AE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4CF3DC-04B9-4B31-978E-7F93EC5533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0D49F6-1C2E-4663-A373-0B02B3DF8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20FD37-EFC1-4FA7-9897-97DC5D1A6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4D0198-FA4C-499D-A7A8-2B6804BA4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3541C5C-A6B9-44EC-A1E3-E5BFE177A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9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8AE038-D6BD-47D8-B908-54283DC85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6FDA18-73A7-4091-BA20-32FDD7CFB0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53AED7-FD22-438A-8002-76B8B425CB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F6635F0-8B75-448C-8DD8-E73D95FB7E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E47B27-6610-4ACD-BED2-7A7FAD68F2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C276F3D-C757-4ADA-B328-D57B479B1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A7B1F7E-4CAF-4FB9-AF3D-22A2A63A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56E31E-A67C-4889-B11F-3C8C7E056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5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6E17A9-1207-4B20-AE07-F2F9935E8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9CFDF81-7F56-4754-846D-BBFCADF5C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684C363-179D-4A35-8E6F-11FBB0DA2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2829999-120E-46B2-951C-D3AF38D9E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7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2925C72-22E5-4F08-B771-48675E9F5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8E8796F-E0DF-42EB-83C1-B51A21F34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C3A367D-0BFF-471A-A55E-09955306B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56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0C4132-3331-4B0A-8538-8B8649E0E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6F446E-26AB-40FC-B547-CF3BA70E3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D3E2A8-8FBD-4B35-A285-5EFB7627D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C422F1-D65B-401B-92C2-B753B73F0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EA7E98-76D5-4006-BCE0-AD4DD3482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CEDBF2-82BD-49B7-8C68-2E08E8309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983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7E0952-03C4-47B5-83D0-2C8EDA1EC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70481F2-77DB-4F9B-930A-EF564C37E5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AA5B544-E7D2-40E6-A941-7251A3FD0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E3A933-36C9-48B5-BCC8-FE2EBBF55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FDB744-EE1B-470D-8FB9-6DA3141FE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163789A-E861-4D78-9DE7-3E14DAA8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85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4DE82B9-BAA9-4EF9-A878-BEFDDE8F3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D06B39-3C0B-4FFB-9575-58C1C3CEC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3CC619-8CE3-4025-8E2D-7FA6AF4E60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2F155-8764-4180-AAC3-8C5DCE75D04B}" type="datetimeFigureOut">
              <a:rPr kumimoji="1" lang="ja-JP" altLang="en-US" smtClean="0"/>
              <a:t>2022/1/18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5D65E1-3425-47A4-9453-2662C35A5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786F65-DCDD-411C-8EEB-19AED59D0C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9A19E-180A-451A-81EC-B1BE49F21C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75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A7B070EA-DFF7-47B4-9EB4-07509CC9757F}"/>
              </a:ext>
            </a:extLst>
          </p:cNvPr>
          <p:cNvCxnSpPr>
            <a:cxnSpLocks/>
          </p:cNvCxnSpPr>
          <p:nvPr/>
        </p:nvCxnSpPr>
        <p:spPr>
          <a:xfrm>
            <a:off x="785706" y="3415453"/>
            <a:ext cx="11033760" cy="0"/>
          </a:xfrm>
          <a:prstGeom prst="straightConnector1">
            <a:avLst/>
          </a:prstGeom>
          <a:ln w="76200">
            <a:solidFill>
              <a:schemeClr val="accent4">
                <a:lumMod val="75000"/>
                <a:alpha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1D31C78-BC3E-4A87-B3EF-0DBA77A678D0}"/>
              </a:ext>
            </a:extLst>
          </p:cNvPr>
          <p:cNvCxnSpPr/>
          <p:nvPr/>
        </p:nvCxnSpPr>
        <p:spPr>
          <a:xfrm>
            <a:off x="2387177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366C52B5-3605-4DE2-BEA1-9BECBAEE2DAB}"/>
              </a:ext>
            </a:extLst>
          </p:cNvPr>
          <p:cNvCxnSpPr/>
          <p:nvPr/>
        </p:nvCxnSpPr>
        <p:spPr>
          <a:xfrm>
            <a:off x="4947920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15DBEC2D-F743-4291-B65F-E79C0A1AE3F1}"/>
              </a:ext>
            </a:extLst>
          </p:cNvPr>
          <p:cNvCxnSpPr/>
          <p:nvPr/>
        </p:nvCxnSpPr>
        <p:spPr>
          <a:xfrm>
            <a:off x="11169227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31D48D5-15DC-4A6D-89E9-1575D82D6FD1}"/>
              </a:ext>
            </a:extLst>
          </p:cNvPr>
          <p:cNvCxnSpPr/>
          <p:nvPr/>
        </p:nvCxnSpPr>
        <p:spPr>
          <a:xfrm>
            <a:off x="7999308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36A5A8-6BEA-45F3-A057-D6EE6D095F56}"/>
              </a:ext>
            </a:extLst>
          </p:cNvPr>
          <p:cNvSpPr txBox="1"/>
          <p:nvPr/>
        </p:nvSpPr>
        <p:spPr>
          <a:xfrm>
            <a:off x="271145" y="2524265"/>
            <a:ext cx="461665" cy="17823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モチベーション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DBD3FF52-D4EB-450B-BAE9-EB18C4508034}"/>
              </a:ext>
            </a:extLst>
          </p:cNvPr>
          <p:cNvCxnSpPr/>
          <p:nvPr/>
        </p:nvCxnSpPr>
        <p:spPr>
          <a:xfrm>
            <a:off x="785706" y="418251"/>
            <a:ext cx="0" cy="599440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加算記号 18">
            <a:extLst>
              <a:ext uri="{FF2B5EF4-FFF2-40B4-BE49-F238E27FC236}">
                <a16:creationId xmlns:a16="http://schemas.microsoft.com/office/drawing/2014/main" id="{157ED8FF-45E8-4A5B-B992-F3105B4871B6}"/>
              </a:ext>
            </a:extLst>
          </p:cNvPr>
          <p:cNvSpPr/>
          <p:nvPr/>
        </p:nvSpPr>
        <p:spPr>
          <a:xfrm>
            <a:off x="348273" y="194134"/>
            <a:ext cx="389861" cy="411082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減算記号 19">
            <a:extLst>
              <a:ext uri="{FF2B5EF4-FFF2-40B4-BE49-F238E27FC236}">
                <a16:creationId xmlns:a16="http://schemas.microsoft.com/office/drawing/2014/main" id="{018AA591-F5A2-415C-BEBA-AE0B99229500}"/>
              </a:ext>
            </a:extLst>
          </p:cNvPr>
          <p:cNvSpPr/>
          <p:nvPr/>
        </p:nvSpPr>
        <p:spPr>
          <a:xfrm>
            <a:off x="359801" y="6247876"/>
            <a:ext cx="347324" cy="329550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AF6014B-8157-452A-B751-5DAA78D4AF24}"/>
              </a:ext>
            </a:extLst>
          </p:cNvPr>
          <p:cNvSpPr txBox="1"/>
          <p:nvPr/>
        </p:nvSpPr>
        <p:spPr>
          <a:xfrm>
            <a:off x="730998" y="3429000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小学校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392D6DE-E290-4AFA-A6F2-6406B12DE97C}"/>
              </a:ext>
            </a:extLst>
          </p:cNvPr>
          <p:cNvSpPr txBox="1"/>
          <p:nvPr/>
        </p:nvSpPr>
        <p:spPr>
          <a:xfrm>
            <a:off x="2335773" y="3429000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中学校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41F4EA9-6C23-4D6A-B3DC-5CA87DF3EF31}"/>
              </a:ext>
            </a:extLst>
          </p:cNvPr>
          <p:cNvSpPr txBox="1"/>
          <p:nvPr/>
        </p:nvSpPr>
        <p:spPr>
          <a:xfrm>
            <a:off x="4944297" y="3429000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高</a:t>
            </a:r>
            <a:r>
              <a:rPr kumimoji="1" lang="ja-JP" altLang="en-US" sz="1600" dirty="0"/>
              <a:t>校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3AA93C0-158D-4D99-82E3-47773602512A}"/>
              </a:ext>
            </a:extLst>
          </p:cNvPr>
          <p:cNvSpPr txBox="1"/>
          <p:nvPr/>
        </p:nvSpPr>
        <p:spPr>
          <a:xfrm>
            <a:off x="8002932" y="3442547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大学</a:t>
            </a:r>
            <a:endParaRPr kumimoji="1" lang="ja-JP" altLang="en-US" sz="16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A036356-726B-4308-80E5-FB4D24AFBF8F}"/>
              </a:ext>
            </a:extLst>
          </p:cNvPr>
          <p:cNvSpPr txBox="1"/>
          <p:nvPr/>
        </p:nvSpPr>
        <p:spPr>
          <a:xfrm>
            <a:off x="11124033" y="3429000"/>
            <a:ext cx="3911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今</a:t>
            </a:r>
          </a:p>
        </p:txBody>
      </p:sp>
    </p:spTree>
    <p:extLst>
      <p:ext uri="{BB962C8B-B14F-4D97-AF65-F5344CB8AC3E}">
        <p14:creationId xmlns:p14="http://schemas.microsoft.com/office/powerpoint/2010/main" val="143440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A7B070EA-DFF7-47B4-9EB4-07509CC9757F}"/>
              </a:ext>
            </a:extLst>
          </p:cNvPr>
          <p:cNvCxnSpPr>
            <a:cxnSpLocks/>
          </p:cNvCxnSpPr>
          <p:nvPr/>
        </p:nvCxnSpPr>
        <p:spPr>
          <a:xfrm>
            <a:off x="785706" y="3415453"/>
            <a:ext cx="11033760" cy="0"/>
          </a:xfrm>
          <a:prstGeom prst="straightConnector1">
            <a:avLst/>
          </a:prstGeom>
          <a:ln w="76200">
            <a:solidFill>
              <a:schemeClr val="accent4">
                <a:lumMod val="75000"/>
                <a:alpha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1D31C78-BC3E-4A87-B3EF-0DBA77A678D0}"/>
              </a:ext>
            </a:extLst>
          </p:cNvPr>
          <p:cNvCxnSpPr/>
          <p:nvPr/>
        </p:nvCxnSpPr>
        <p:spPr>
          <a:xfrm>
            <a:off x="2387177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366C52B5-3605-4DE2-BEA1-9BECBAEE2DAB}"/>
              </a:ext>
            </a:extLst>
          </p:cNvPr>
          <p:cNvCxnSpPr/>
          <p:nvPr/>
        </p:nvCxnSpPr>
        <p:spPr>
          <a:xfrm>
            <a:off x="4947920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15DBEC2D-F743-4291-B65F-E79C0A1AE3F1}"/>
              </a:ext>
            </a:extLst>
          </p:cNvPr>
          <p:cNvCxnSpPr/>
          <p:nvPr/>
        </p:nvCxnSpPr>
        <p:spPr>
          <a:xfrm>
            <a:off x="11169227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31D48D5-15DC-4A6D-89E9-1575D82D6FD1}"/>
              </a:ext>
            </a:extLst>
          </p:cNvPr>
          <p:cNvCxnSpPr/>
          <p:nvPr/>
        </p:nvCxnSpPr>
        <p:spPr>
          <a:xfrm>
            <a:off x="7999308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36A5A8-6BEA-45F3-A057-D6EE6D095F56}"/>
              </a:ext>
            </a:extLst>
          </p:cNvPr>
          <p:cNvSpPr txBox="1"/>
          <p:nvPr/>
        </p:nvSpPr>
        <p:spPr>
          <a:xfrm>
            <a:off x="271145" y="2524265"/>
            <a:ext cx="461665" cy="17823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モチベーション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DBD3FF52-D4EB-450B-BAE9-EB18C4508034}"/>
              </a:ext>
            </a:extLst>
          </p:cNvPr>
          <p:cNvCxnSpPr/>
          <p:nvPr/>
        </p:nvCxnSpPr>
        <p:spPr>
          <a:xfrm>
            <a:off x="785706" y="418251"/>
            <a:ext cx="0" cy="599440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加算記号 18">
            <a:extLst>
              <a:ext uri="{FF2B5EF4-FFF2-40B4-BE49-F238E27FC236}">
                <a16:creationId xmlns:a16="http://schemas.microsoft.com/office/drawing/2014/main" id="{157ED8FF-45E8-4A5B-B992-F3105B4871B6}"/>
              </a:ext>
            </a:extLst>
          </p:cNvPr>
          <p:cNvSpPr/>
          <p:nvPr/>
        </p:nvSpPr>
        <p:spPr>
          <a:xfrm>
            <a:off x="348273" y="194134"/>
            <a:ext cx="389861" cy="411082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減算記号 19">
            <a:extLst>
              <a:ext uri="{FF2B5EF4-FFF2-40B4-BE49-F238E27FC236}">
                <a16:creationId xmlns:a16="http://schemas.microsoft.com/office/drawing/2014/main" id="{018AA591-F5A2-415C-BEBA-AE0B99229500}"/>
              </a:ext>
            </a:extLst>
          </p:cNvPr>
          <p:cNvSpPr/>
          <p:nvPr/>
        </p:nvSpPr>
        <p:spPr>
          <a:xfrm>
            <a:off x="359801" y="6247876"/>
            <a:ext cx="347324" cy="329550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AF6014B-8157-452A-B751-5DAA78D4AF24}"/>
              </a:ext>
            </a:extLst>
          </p:cNvPr>
          <p:cNvSpPr txBox="1"/>
          <p:nvPr/>
        </p:nvSpPr>
        <p:spPr>
          <a:xfrm>
            <a:off x="730998" y="3429000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小学校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392D6DE-E290-4AFA-A6F2-6406B12DE97C}"/>
              </a:ext>
            </a:extLst>
          </p:cNvPr>
          <p:cNvSpPr txBox="1"/>
          <p:nvPr/>
        </p:nvSpPr>
        <p:spPr>
          <a:xfrm>
            <a:off x="2335773" y="3429000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中学校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41F4EA9-6C23-4D6A-B3DC-5CA87DF3EF31}"/>
              </a:ext>
            </a:extLst>
          </p:cNvPr>
          <p:cNvSpPr txBox="1"/>
          <p:nvPr/>
        </p:nvSpPr>
        <p:spPr>
          <a:xfrm>
            <a:off x="4944297" y="3429000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高</a:t>
            </a:r>
            <a:r>
              <a:rPr kumimoji="1" lang="ja-JP" altLang="en-US" sz="1600" dirty="0"/>
              <a:t>校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3AA93C0-158D-4D99-82E3-47773602512A}"/>
              </a:ext>
            </a:extLst>
          </p:cNvPr>
          <p:cNvSpPr txBox="1"/>
          <p:nvPr/>
        </p:nvSpPr>
        <p:spPr>
          <a:xfrm>
            <a:off x="8002932" y="3442547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大学</a:t>
            </a:r>
            <a:endParaRPr kumimoji="1" lang="ja-JP" altLang="en-US" sz="16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A036356-726B-4308-80E5-FB4D24AFBF8F}"/>
              </a:ext>
            </a:extLst>
          </p:cNvPr>
          <p:cNvSpPr txBox="1"/>
          <p:nvPr/>
        </p:nvSpPr>
        <p:spPr>
          <a:xfrm>
            <a:off x="11124033" y="3429000"/>
            <a:ext cx="3911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今</a:t>
            </a: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D1156A5F-54DF-40EC-B1D1-28EB74D9E2B0}"/>
              </a:ext>
            </a:extLst>
          </p:cNvPr>
          <p:cNvSpPr/>
          <p:nvPr/>
        </p:nvSpPr>
        <p:spPr>
          <a:xfrm>
            <a:off x="1853766" y="1701210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511DCF96-F0B0-49B0-AC3F-78B06E2D1E17}"/>
              </a:ext>
            </a:extLst>
          </p:cNvPr>
          <p:cNvSpPr/>
          <p:nvPr/>
        </p:nvSpPr>
        <p:spPr>
          <a:xfrm>
            <a:off x="10540175" y="4015892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3209C987-161D-4B43-9B35-650E670AAE94}"/>
              </a:ext>
            </a:extLst>
          </p:cNvPr>
          <p:cNvSpPr/>
          <p:nvPr/>
        </p:nvSpPr>
        <p:spPr>
          <a:xfrm>
            <a:off x="2610245" y="4295730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3AE4B594-028D-44DE-A0CF-8E37BE2E7D9B}"/>
              </a:ext>
            </a:extLst>
          </p:cNvPr>
          <p:cNvSpPr/>
          <p:nvPr/>
        </p:nvSpPr>
        <p:spPr>
          <a:xfrm>
            <a:off x="3090844" y="2109992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098D694-0F9E-4F87-BE8A-CB958D71DA8F}"/>
              </a:ext>
            </a:extLst>
          </p:cNvPr>
          <p:cNvSpPr/>
          <p:nvPr/>
        </p:nvSpPr>
        <p:spPr>
          <a:xfrm>
            <a:off x="3586446" y="5172227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F810960C-78A9-45C4-967C-8FE81303456E}"/>
              </a:ext>
            </a:extLst>
          </p:cNvPr>
          <p:cNvSpPr/>
          <p:nvPr/>
        </p:nvSpPr>
        <p:spPr>
          <a:xfrm>
            <a:off x="4121618" y="1563147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84387C70-FDCD-4EB3-BC78-28A9DFE55218}"/>
              </a:ext>
            </a:extLst>
          </p:cNvPr>
          <p:cNvSpPr/>
          <p:nvPr/>
        </p:nvSpPr>
        <p:spPr>
          <a:xfrm>
            <a:off x="4550465" y="804530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8CD43566-2F24-4744-8677-0CD34F6558D8}"/>
              </a:ext>
            </a:extLst>
          </p:cNvPr>
          <p:cNvSpPr/>
          <p:nvPr/>
        </p:nvSpPr>
        <p:spPr>
          <a:xfrm>
            <a:off x="5651441" y="1796743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5CE7C3CF-F185-4C46-820F-B9C599331D35}"/>
              </a:ext>
            </a:extLst>
          </p:cNvPr>
          <p:cNvSpPr/>
          <p:nvPr/>
        </p:nvSpPr>
        <p:spPr>
          <a:xfrm>
            <a:off x="6253991" y="322718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70565B6A-83EF-4539-8159-26D38335B02B}"/>
              </a:ext>
            </a:extLst>
          </p:cNvPr>
          <p:cNvSpPr/>
          <p:nvPr/>
        </p:nvSpPr>
        <p:spPr>
          <a:xfrm>
            <a:off x="7213442" y="5638836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726F6AFA-34F0-4BBD-919A-11771D1C0F5B}"/>
              </a:ext>
            </a:extLst>
          </p:cNvPr>
          <p:cNvSpPr/>
          <p:nvPr/>
        </p:nvSpPr>
        <p:spPr>
          <a:xfrm>
            <a:off x="7859845" y="708997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47EB81CE-9F5A-4DE5-9BD6-B7E42269626A}"/>
              </a:ext>
            </a:extLst>
          </p:cNvPr>
          <p:cNvSpPr/>
          <p:nvPr/>
        </p:nvSpPr>
        <p:spPr>
          <a:xfrm>
            <a:off x="8532866" y="1709143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10C23756-30A2-41ED-97B0-B658EFACAE47}"/>
              </a:ext>
            </a:extLst>
          </p:cNvPr>
          <p:cNvSpPr/>
          <p:nvPr/>
        </p:nvSpPr>
        <p:spPr>
          <a:xfrm>
            <a:off x="9835274" y="5353140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63BEBD7D-D7BD-45EB-8019-2F1CB6646C9A}"/>
              </a:ext>
            </a:extLst>
          </p:cNvPr>
          <p:cNvSpPr/>
          <p:nvPr/>
        </p:nvSpPr>
        <p:spPr>
          <a:xfrm>
            <a:off x="11121266" y="1962221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260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フリーフォーム: 図形 45">
            <a:extLst>
              <a:ext uri="{FF2B5EF4-FFF2-40B4-BE49-F238E27FC236}">
                <a16:creationId xmlns:a16="http://schemas.microsoft.com/office/drawing/2014/main" id="{2EC96B69-B288-47A2-BD08-5D28224AA9FE}"/>
              </a:ext>
            </a:extLst>
          </p:cNvPr>
          <p:cNvSpPr/>
          <p:nvPr/>
        </p:nvSpPr>
        <p:spPr>
          <a:xfrm>
            <a:off x="855646" y="345857"/>
            <a:ext cx="10313581" cy="5340746"/>
          </a:xfrm>
          <a:custGeom>
            <a:avLst/>
            <a:gdLst>
              <a:gd name="connsiteX0" fmla="*/ 0 w 10313581"/>
              <a:gd name="connsiteY0" fmla="*/ 3049490 h 5340746"/>
              <a:gd name="connsiteX1" fmla="*/ 1091609 w 10313581"/>
              <a:gd name="connsiteY1" fmla="*/ 1404987 h 5340746"/>
              <a:gd name="connsiteX2" fmla="*/ 1814623 w 10313581"/>
              <a:gd name="connsiteY2" fmla="*/ 4006420 h 5340746"/>
              <a:gd name="connsiteX3" fmla="*/ 2310809 w 10313581"/>
              <a:gd name="connsiteY3" fmla="*/ 1823201 h 5340746"/>
              <a:gd name="connsiteX4" fmla="*/ 2799907 w 10313581"/>
              <a:gd name="connsiteY4" fmla="*/ 4878290 h 5340746"/>
              <a:gd name="connsiteX5" fmla="*/ 3324446 w 10313581"/>
              <a:gd name="connsiteY5" fmla="*/ 1263220 h 5340746"/>
              <a:gd name="connsiteX6" fmla="*/ 3877339 w 10313581"/>
              <a:gd name="connsiteY6" fmla="*/ 497676 h 5340746"/>
              <a:gd name="connsiteX7" fmla="*/ 4869711 w 10313581"/>
              <a:gd name="connsiteY7" fmla="*/ 1497136 h 5340746"/>
              <a:gd name="connsiteX8" fmla="*/ 5550195 w 10313581"/>
              <a:gd name="connsiteY8" fmla="*/ 129080 h 5340746"/>
              <a:gd name="connsiteX9" fmla="*/ 6414976 w 10313581"/>
              <a:gd name="connsiteY9" fmla="*/ 5339034 h 5340746"/>
              <a:gd name="connsiteX10" fmla="*/ 6826102 w 10313581"/>
              <a:gd name="connsiteY10" fmla="*/ 710327 h 5340746"/>
              <a:gd name="connsiteX11" fmla="*/ 7634176 w 10313581"/>
              <a:gd name="connsiteY11" fmla="*/ 1234866 h 5340746"/>
              <a:gd name="connsiteX12" fmla="*/ 8902995 w 10313581"/>
              <a:gd name="connsiteY12" fmla="*/ 4304131 h 5340746"/>
              <a:gd name="connsiteX13" fmla="*/ 9328297 w 10313581"/>
              <a:gd name="connsiteY13" fmla="*/ 4871201 h 5340746"/>
              <a:gd name="connsiteX14" fmla="*/ 10313581 w 10313581"/>
              <a:gd name="connsiteY14" fmla="*/ 1667257 h 5340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0313581" h="5340746">
                <a:moveTo>
                  <a:pt x="0" y="3049490"/>
                </a:moveTo>
                <a:cubicBezTo>
                  <a:pt x="394586" y="2147494"/>
                  <a:pt x="789172" y="1245499"/>
                  <a:pt x="1091609" y="1404987"/>
                </a:cubicBezTo>
                <a:cubicBezTo>
                  <a:pt x="1394046" y="1564475"/>
                  <a:pt x="1611423" y="3936718"/>
                  <a:pt x="1814623" y="4006420"/>
                </a:cubicBezTo>
                <a:cubicBezTo>
                  <a:pt x="2017823" y="4076122"/>
                  <a:pt x="2146595" y="1677889"/>
                  <a:pt x="2310809" y="1823201"/>
                </a:cubicBezTo>
                <a:cubicBezTo>
                  <a:pt x="2475023" y="1968513"/>
                  <a:pt x="2630968" y="4971620"/>
                  <a:pt x="2799907" y="4878290"/>
                </a:cubicBezTo>
                <a:cubicBezTo>
                  <a:pt x="2968846" y="4784960"/>
                  <a:pt x="3144874" y="1993322"/>
                  <a:pt x="3324446" y="1263220"/>
                </a:cubicBezTo>
                <a:cubicBezTo>
                  <a:pt x="3504018" y="533118"/>
                  <a:pt x="3619795" y="458690"/>
                  <a:pt x="3877339" y="497676"/>
                </a:cubicBezTo>
                <a:cubicBezTo>
                  <a:pt x="4134883" y="536662"/>
                  <a:pt x="4590902" y="1558569"/>
                  <a:pt x="4869711" y="1497136"/>
                </a:cubicBezTo>
                <a:cubicBezTo>
                  <a:pt x="5148520" y="1435703"/>
                  <a:pt x="5292651" y="-511236"/>
                  <a:pt x="5550195" y="129080"/>
                </a:cubicBezTo>
                <a:cubicBezTo>
                  <a:pt x="5807739" y="769396"/>
                  <a:pt x="6202325" y="5242160"/>
                  <a:pt x="6414976" y="5339034"/>
                </a:cubicBezTo>
                <a:cubicBezTo>
                  <a:pt x="6627627" y="5435908"/>
                  <a:pt x="6622902" y="1394355"/>
                  <a:pt x="6826102" y="710327"/>
                </a:cubicBezTo>
                <a:cubicBezTo>
                  <a:pt x="7029302" y="26299"/>
                  <a:pt x="7288027" y="635899"/>
                  <a:pt x="7634176" y="1234866"/>
                </a:cubicBezTo>
                <a:cubicBezTo>
                  <a:pt x="7980325" y="1833833"/>
                  <a:pt x="8620642" y="3698075"/>
                  <a:pt x="8902995" y="4304131"/>
                </a:cubicBezTo>
                <a:cubicBezTo>
                  <a:pt x="9185348" y="4910187"/>
                  <a:pt x="9093199" y="5310680"/>
                  <a:pt x="9328297" y="4871201"/>
                </a:cubicBezTo>
                <a:cubicBezTo>
                  <a:pt x="9563395" y="4431722"/>
                  <a:pt x="9938488" y="3049489"/>
                  <a:pt x="10313581" y="1667257"/>
                </a:cubicBezTo>
              </a:path>
            </a:pathLst>
          </a:custGeom>
          <a:noFill/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A7B070EA-DFF7-47B4-9EB4-07509CC9757F}"/>
              </a:ext>
            </a:extLst>
          </p:cNvPr>
          <p:cNvCxnSpPr>
            <a:cxnSpLocks/>
          </p:cNvCxnSpPr>
          <p:nvPr/>
        </p:nvCxnSpPr>
        <p:spPr>
          <a:xfrm>
            <a:off x="785706" y="3415453"/>
            <a:ext cx="11033760" cy="0"/>
          </a:xfrm>
          <a:prstGeom prst="straightConnector1">
            <a:avLst/>
          </a:prstGeom>
          <a:ln w="76200">
            <a:solidFill>
              <a:schemeClr val="accent4">
                <a:lumMod val="75000"/>
                <a:alpha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01D31C78-BC3E-4A87-B3EF-0DBA77A678D0}"/>
              </a:ext>
            </a:extLst>
          </p:cNvPr>
          <p:cNvCxnSpPr/>
          <p:nvPr/>
        </p:nvCxnSpPr>
        <p:spPr>
          <a:xfrm>
            <a:off x="2387177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366C52B5-3605-4DE2-BEA1-9BECBAEE2DAB}"/>
              </a:ext>
            </a:extLst>
          </p:cNvPr>
          <p:cNvCxnSpPr/>
          <p:nvPr/>
        </p:nvCxnSpPr>
        <p:spPr>
          <a:xfrm>
            <a:off x="4947920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15DBEC2D-F743-4291-B65F-E79C0A1AE3F1}"/>
              </a:ext>
            </a:extLst>
          </p:cNvPr>
          <p:cNvCxnSpPr/>
          <p:nvPr/>
        </p:nvCxnSpPr>
        <p:spPr>
          <a:xfrm>
            <a:off x="11169227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31D48D5-15DC-4A6D-89E9-1575D82D6FD1}"/>
              </a:ext>
            </a:extLst>
          </p:cNvPr>
          <p:cNvCxnSpPr/>
          <p:nvPr/>
        </p:nvCxnSpPr>
        <p:spPr>
          <a:xfrm>
            <a:off x="7999308" y="3307079"/>
            <a:ext cx="0" cy="216747"/>
          </a:xfrm>
          <a:prstGeom prst="line">
            <a:avLst/>
          </a:prstGeom>
          <a:ln w="1905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036A5A8-6BEA-45F3-A057-D6EE6D095F56}"/>
              </a:ext>
            </a:extLst>
          </p:cNvPr>
          <p:cNvSpPr txBox="1"/>
          <p:nvPr/>
        </p:nvSpPr>
        <p:spPr>
          <a:xfrm>
            <a:off x="271145" y="2524265"/>
            <a:ext cx="461665" cy="17823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モチベーション</a:t>
            </a: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DBD3FF52-D4EB-450B-BAE9-EB18C4508034}"/>
              </a:ext>
            </a:extLst>
          </p:cNvPr>
          <p:cNvCxnSpPr/>
          <p:nvPr/>
        </p:nvCxnSpPr>
        <p:spPr>
          <a:xfrm>
            <a:off x="785706" y="418251"/>
            <a:ext cx="0" cy="599440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加算記号 18">
            <a:extLst>
              <a:ext uri="{FF2B5EF4-FFF2-40B4-BE49-F238E27FC236}">
                <a16:creationId xmlns:a16="http://schemas.microsoft.com/office/drawing/2014/main" id="{157ED8FF-45E8-4A5B-B992-F3105B4871B6}"/>
              </a:ext>
            </a:extLst>
          </p:cNvPr>
          <p:cNvSpPr/>
          <p:nvPr/>
        </p:nvSpPr>
        <p:spPr>
          <a:xfrm>
            <a:off x="348273" y="194134"/>
            <a:ext cx="389861" cy="411082"/>
          </a:xfrm>
          <a:prstGeom prst="math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減算記号 19">
            <a:extLst>
              <a:ext uri="{FF2B5EF4-FFF2-40B4-BE49-F238E27FC236}">
                <a16:creationId xmlns:a16="http://schemas.microsoft.com/office/drawing/2014/main" id="{018AA591-F5A2-415C-BEBA-AE0B99229500}"/>
              </a:ext>
            </a:extLst>
          </p:cNvPr>
          <p:cNvSpPr/>
          <p:nvPr/>
        </p:nvSpPr>
        <p:spPr>
          <a:xfrm>
            <a:off x="359801" y="6247876"/>
            <a:ext cx="347324" cy="329550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AF6014B-8157-452A-B751-5DAA78D4AF24}"/>
              </a:ext>
            </a:extLst>
          </p:cNvPr>
          <p:cNvSpPr txBox="1"/>
          <p:nvPr/>
        </p:nvSpPr>
        <p:spPr>
          <a:xfrm>
            <a:off x="730998" y="3429000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小学校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392D6DE-E290-4AFA-A6F2-6406B12DE97C}"/>
              </a:ext>
            </a:extLst>
          </p:cNvPr>
          <p:cNvSpPr txBox="1"/>
          <p:nvPr/>
        </p:nvSpPr>
        <p:spPr>
          <a:xfrm>
            <a:off x="2335773" y="3429000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中学校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41F4EA9-6C23-4D6A-B3DC-5CA87DF3EF31}"/>
              </a:ext>
            </a:extLst>
          </p:cNvPr>
          <p:cNvSpPr txBox="1"/>
          <p:nvPr/>
        </p:nvSpPr>
        <p:spPr>
          <a:xfrm>
            <a:off x="4944297" y="3429000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高</a:t>
            </a:r>
            <a:r>
              <a:rPr kumimoji="1" lang="ja-JP" altLang="en-US" sz="1600" dirty="0"/>
              <a:t>校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3AA93C0-158D-4D99-82E3-47773602512A}"/>
              </a:ext>
            </a:extLst>
          </p:cNvPr>
          <p:cNvSpPr txBox="1"/>
          <p:nvPr/>
        </p:nvSpPr>
        <p:spPr>
          <a:xfrm>
            <a:off x="8002932" y="3442547"/>
            <a:ext cx="900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大学</a:t>
            </a:r>
            <a:endParaRPr kumimoji="1" lang="ja-JP" altLang="en-US" sz="16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A036356-726B-4308-80E5-FB4D24AFBF8F}"/>
              </a:ext>
            </a:extLst>
          </p:cNvPr>
          <p:cNvSpPr txBox="1"/>
          <p:nvPr/>
        </p:nvSpPr>
        <p:spPr>
          <a:xfrm>
            <a:off x="11124033" y="3429000"/>
            <a:ext cx="3911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今</a:t>
            </a:r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D1156A5F-54DF-40EC-B1D1-28EB74D9E2B0}"/>
              </a:ext>
            </a:extLst>
          </p:cNvPr>
          <p:cNvSpPr/>
          <p:nvPr/>
        </p:nvSpPr>
        <p:spPr>
          <a:xfrm>
            <a:off x="1853766" y="1701210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511DCF96-F0B0-49B0-AC3F-78B06E2D1E17}"/>
              </a:ext>
            </a:extLst>
          </p:cNvPr>
          <p:cNvSpPr/>
          <p:nvPr/>
        </p:nvSpPr>
        <p:spPr>
          <a:xfrm>
            <a:off x="10540175" y="4015892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3209C987-161D-4B43-9B35-650E670AAE94}"/>
              </a:ext>
            </a:extLst>
          </p:cNvPr>
          <p:cNvSpPr/>
          <p:nvPr/>
        </p:nvSpPr>
        <p:spPr>
          <a:xfrm>
            <a:off x="2610245" y="4295730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3AE4B594-028D-44DE-A0CF-8E37BE2E7D9B}"/>
              </a:ext>
            </a:extLst>
          </p:cNvPr>
          <p:cNvSpPr/>
          <p:nvPr/>
        </p:nvSpPr>
        <p:spPr>
          <a:xfrm>
            <a:off x="3090844" y="2109992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3098D694-0F9E-4F87-BE8A-CB958D71DA8F}"/>
              </a:ext>
            </a:extLst>
          </p:cNvPr>
          <p:cNvSpPr/>
          <p:nvPr/>
        </p:nvSpPr>
        <p:spPr>
          <a:xfrm>
            <a:off x="3586446" y="5172227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F810960C-78A9-45C4-967C-8FE81303456E}"/>
              </a:ext>
            </a:extLst>
          </p:cNvPr>
          <p:cNvSpPr/>
          <p:nvPr/>
        </p:nvSpPr>
        <p:spPr>
          <a:xfrm>
            <a:off x="4121618" y="1563147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84387C70-FDCD-4EB3-BC78-28A9DFE55218}"/>
              </a:ext>
            </a:extLst>
          </p:cNvPr>
          <p:cNvSpPr/>
          <p:nvPr/>
        </p:nvSpPr>
        <p:spPr>
          <a:xfrm>
            <a:off x="4550465" y="804530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8CD43566-2F24-4744-8677-0CD34F6558D8}"/>
              </a:ext>
            </a:extLst>
          </p:cNvPr>
          <p:cNvSpPr/>
          <p:nvPr/>
        </p:nvSpPr>
        <p:spPr>
          <a:xfrm>
            <a:off x="5651441" y="1796743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5CE7C3CF-F185-4C46-820F-B9C599331D35}"/>
              </a:ext>
            </a:extLst>
          </p:cNvPr>
          <p:cNvSpPr/>
          <p:nvPr/>
        </p:nvSpPr>
        <p:spPr>
          <a:xfrm>
            <a:off x="6253991" y="322718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>
            <a:extLst>
              <a:ext uri="{FF2B5EF4-FFF2-40B4-BE49-F238E27FC236}">
                <a16:creationId xmlns:a16="http://schemas.microsoft.com/office/drawing/2014/main" id="{70565B6A-83EF-4539-8159-26D38335B02B}"/>
              </a:ext>
            </a:extLst>
          </p:cNvPr>
          <p:cNvSpPr/>
          <p:nvPr/>
        </p:nvSpPr>
        <p:spPr>
          <a:xfrm>
            <a:off x="7213442" y="5638836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>
            <a:extLst>
              <a:ext uri="{FF2B5EF4-FFF2-40B4-BE49-F238E27FC236}">
                <a16:creationId xmlns:a16="http://schemas.microsoft.com/office/drawing/2014/main" id="{726F6AFA-34F0-4BBD-919A-11771D1C0F5B}"/>
              </a:ext>
            </a:extLst>
          </p:cNvPr>
          <p:cNvSpPr/>
          <p:nvPr/>
        </p:nvSpPr>
        <p:spPr>
          <a:xfrm>
            <a:off x="7859845" y="708997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47EB81CE-9F5A-4DE5-9BD6-B7E42269626A}"/>
              </a:ext>
            </a:extLst>
          </p:cNvPr>
          <p:cNvSpPr/>
          <p:nvPr/>
        </p:nvSpPr>
        <p:spPr>
          <a:xfrm>
            <a:off x="8532866" y="1709143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>
            <a:extLst>
              <a:ext uri="{FF2B5EF4-FFF2-40B4-BE49-F238E27FC236}">
                <a16:creationId xmlns:a16="http://schemas.microsoft.com/office/drawing/2014/main" id="{10C23756-30A2-41ED-97B0-B658EFACAE47}"/>
              </a:ext>
            </a:extLst>
          </p:cNvPr>
          <p:cNvSpPr/>
          <p:nvPr/>
        </p:nvSpPr>
        <p:spPr>
          <a:xfrm>
            <a:off x="9991219" y="5346052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>
            <a:extLst>
              <a:ext uri="{FF2B5EF4-FFF2-40B4-BE49-F238E27FC236}">
                <a16:creationId xmlns:a16="http://schemas.microsoft.com/office/drawing/2014/main" id="{63BEBD7D-D7BD-45EB-8019-2F1CB6646C9A}"/>
              </a:ext>
            </a:extLst>
          </p:cNvPr>
          <p:cNvSpPr/>
          <p:nvPr/>
        </p:nvSpPr>
        <p:spPr>
          <a:xfrm>
            <a:off x="11121266" y="1962221"/>
            <a:ext cx="95533" cy="95533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08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B1697B3-D49E-425E-9519-1F96D70DFED2}"/>
              </a:ext>
            </a:extLst>
          </p:cNvPr>
          <p:cNvGrpSpPr/>
          <p:nvPr/>
        </p:nvGrpSpPr>
        <p:grpSpPr>
          <a:xfrm>
            <a:off x="261408" y="169727"/>
            <a:ext cx="11669183" cy="6518545"/>
            <a:chOff x="261408" y="169727"/>
            <a:chExt cx="11669183" cy="6518545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3E5C90BE-2F28-4C17-B838-994E550A9E95}"/>
                </a:ext>
              </a:extLst>
            </p:cNvPr>
            <p:cNvGrpSpPr/>
            <p:nvPr/>
          </p:nvGrpSpPr>
          <p:grpSpPr>
            <a:xfrm>
              <a:off x="261408" y="169727"/>
              <a:ext cx="11669183" cy="6518545"/>
              <a:chOff x="271145" y="58881"/>
              <a:chExt cx="11669183" cy="6518545"/>
            </a:xfrm>
          </p:grpSpPr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93967DC7-EBBF-4A1E-9385-6F6977821DD4}"/>
                  </a:ext>
                </a:extLst>
              </p:cNvPr>
              <p:cNvSpPr txBox="1"/>
              <p:nvPr/>
            </p:nvSpPr>
            <p:spPr>
              <a:xfrm>
                <a:off x="6488437" y="58881"/>
                <a:ext cx="1454674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高３</a:t>
                </a:r>
                <a:endParaRPr lang="en-US" altLang="ja-JP" sz="1100" b="1" dirty="0"/>
              </a:p>
              <a:p>
                <a:r>
                  <a:rPr lang="ja-JP" altLang="en-US" sz="1100" dirty="0"/>
                  <a:t>学園祭のチームリーダーに就任。チームは優勝して人生最高に嬉しい。</a:t>
                </a:r>
                <a:endParaRPr lang="en-US" altLang="ja-JP" sz="1100" dirty="0"/>
              </a:p>
            </p:txBody>
          </p:sp>
          <p:cxnSp>
            <p:nvCxnSpPr>
              <p:cNvPr id="58" name="直線コネクタ 57">
                <a:extLst>
                  <a:ext uri="{FF2B5EF4-FFF2-40B4-BE49-F238E27FC236}">
                    <a16:creationId xmlns:a16="http://schemas.microsoft.com/office/drawing/2014/main" id="{606584A1-D859-4BE7-BDF2-7C75075E104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253991" y="284534"/>
                <a:ext cx="281488" cy="99508"/>
              </a:xfrm>
              <a:prstGeom prst="lin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フリーフォーム: 図形 45">
                <a:extLst>
                  <a:ext uri="{FF2B5EF4-FFF2-40B4-BE49-F238E27FC236}">
                    <a16:creationId xmlns:a16="http://schemas.microsoft.com/office/drawing/2014/main" id="{2EC96B69-B288-47A2-BD08-5D28224AA9FE}"/>
                  </a:ext>
                </a:extLst>
              </p:cNvPr>
              <p:cNvSpPr/>
              <p:nvPr/>
            </p:nvSpPr>
            <p:spPr>
              <a:xfrm>
                <a:off x="855646" y="345857"/>
                <a:ext cx="10313581" cy="5340746"/>
              </a:xfrm>
              <a:custGeom>
                <a:avLst/>
                <a:gdLst>
                  <a:gd name="connsiteX0" fmla="*/ 0 w 10313581"/>
                  <a:gd name="connsiteY0" fmla="*/ 3049490 h 5340746"/>
                  <a:gd name="connsiteX1" fmla="*/ 1091609 w 10313581"/>
                  <a:gd name="connsiteY1" fmla="*/ 1404987 h 5340746"/>
                  <a:gd name="connsiteX2" fmla="*/ 1814623 w 10313581"/>
                  <a:gd name="connsiteY2" fmla="*/ 4006420 h 5340746"/>
                  <a:gd name="connsiteX3" fmla="*/ 2310809 w 10313581"/>
                  <a:gd name="connsiteY3" fmla="*/ 1823201 h 5340746"/>
                  <a:gd name="connsiteX4" fmla="*/ 2799907 w 10313581"/>
                  <a:gd name="connsiteY4" fmla="*/ 4878290 h 5340746"/>
                  <a:gd name="connsiteX5" fmla="*/ 3324446 w 10313581"/>
                  <a:gd name="connsiteY5" fmla="*/ 1263220 h 5340746"/>
                  <a:gd name="connsiteX6" fmla="*/ 3877339 w 10313581"/>
                  <a:gd name="connsiteY6" fmla="*/ 497676 h 5340746"/>
                  <a:gd name="connsiteX7" fmla="*/ 4869711 w 10313581"/>
                  <a:gd name="connsiteY7" fmla="*/ 1497136 h 5340746"/>
                  <a:gd name="connsiteX8" fmla="*/ 5550195 w 10313581"/>
                  <a:gd name="connsiteY8" fmla="*/ 129080 h 5340746"/>
                  <a:gd name="connsiteX9" fmla="*/ 6414976 w 10313581"/>
                  <a:gd name="connsiteY9" fmla="*/ 5339034 h 5340746"/>
                  <a:gd name="connsiteX10" fmla="*/ 6826102 w 10313581"/>
                  <a:gd name="connsiteY10" fmla="*/ 710327 h 5340746"/>
                  <a:gd name="connsiteX11" fmla="*/ 7634176 w 10313581"/>
                  <a:gd name="connsiteY11" fmla="*/ 1234866 h 5340746"/>
                  <a:gd name="connsiteX12" fmla="*/ 8902995 w 10313581"/>
                  <a:gd name="connsiteY12" fmla="*/ 4304131 h 5340746"/>
                  <a:gd name="connsiteX13" fmla="*/ 9328297 w 10313581"/>
                  <a:gd name="connsiteY13" fmla="*/ 4871201 h 5340746"/>
                  <a:gd name="connsiteX14" fmla="*/ 10313581 w 10313581"/>
                  <a:gd name="connsiteY14" fmla="*/ 1667257 h 5340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0313581" h="5340746">
                    <a:moveTo>
                      <a:pt x="0" y="3049490"/>
                    </a:moveTo>
                    <a:cubicBezTo>
                      <a:pt x="394586" y="2147494"/>
                      <a:pt x="789172" y="1245499"/>
                      <a:pt x="1091609" y="1404987"/>
                    </a:cubicBezTo>
                    <a:cubicBezTo>
                      <a:pt x="1394046" y="1564475"/>
                      <a:pt x="1611423" y="3936718"/>
                      <a:pt x="1814623" y="4006420"/>
                    </a:cubicBezTo>
                    <a:cubicBezTo>
                      <a:pt x="2017823" y="4076122"/>
                      <a:pt x="2146595" y="1677889"/>
                      <a:pt x="2310809" y="1823201"/>
                    </a:cubicBezTo>
                    <a:cubicBezTo>
                      <a:pt x="2475023" y="1968513"/>
                      <a:pt x="2630968" y="4971620"/>
                      <a:pt x="2799907" y="4878290"/>
                    </a:cubicBezTo>
                    <a:cubicBezTo>
                      <a:pt x="2968846" y="4784960"/>
                      <a:pt x="3144874" y="1993322"/>
                      <a:pt x="3324446" y="1263220"/>
                    </a:cubicBezTo>
                    <a:cubicBezTo>
                      <a:pt x="3504018" y="533118"/>
                      <a:pt x="3619795" y="458690"/>
                      <a:pt x="3877339" y="497676"/>
                    </a:cubicBezTo>
                    <a:cubicBezTo>
                      <a:pt x="4134883" y="536662"/>
                      <a:pt x="4590902" y="1558569"/>
                      <a:pt x="4869711" y="1497136"/>
                    </a:cubicBezTo>
                    <a:cubicBezTo>
                      <a:pt x="5148520" y="1435703"/>
                      <a:pt x="5292651" y="-511236"/>
                      <a:pt x="5550195" y="129080"/>
                    </a:cubicBezTo>
                    <a:cubicBezTo>
                      <a:pt x="5807739" y="769396"/>
                      <a:pt x="6202325" y="5242160"/>
                      <a:pt x="6414976" y="5339034"/>
                    </a:cubicBezTo>
                    <a:cubicBezTo>
                      <a:pt x="6627627" y="5435908"/>
                      <a:pt x="6622902" y="1394355"/>
                      <a:pt x="6826102" y="710327"/>
                    </a:cubicBezTo>
                    <a:cubicBezTo>
                      <a:pt x="7029302" y="26299"/>
                      <a:pt x="7288027" y="635899"/>
                      <a:pt x="7634176" y="1234866"/>
                    </a:cubicBezTo>
                    <a:cubicBezTo>
                      <a:pt x="7980325" y="1833833"/>
                      <a:pt x="8620642" y="3698075"/>
                      <a:pt x="8902995" y="4304131"/>
                    </a:cubicBezTo>
                    <a:cubicBezTo>
                      <a:pt x="9185348" y="4910187"/>
                      <a:pt x="9093199" y="5310680"/>
                      <a:pt x="9328297" y="4871201"/>
                    </a:cubicBezTo>
                    <a:cubicBezTo>
                      <a:pt x="9563395" y="4431722"/>
                      <a:pt x="9938488" y="3049489"/>
                      <a:pt x="10313581" y="1667257"/>
                    </a:cubicBezTo>
                  </a:path>
                </a:pathLst>
              </a:custGeom>
              <a:noFill/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9" name="直線矢印コネクタ 8">
                <a:extLst>
                  <a:ext uri="{FF2B5EF4-FFF2-40B4-BE49-F238E27FC236}">
                    <a16:creationId xmlns:a16="http://schemas.microsoft.com/office/drawing/2014/main" id="{A7B070EA-DFF7-47B4-9EB4-07509CC975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85706" y="3415453"/>
                <a:ext cx="11033760" cy="0"/>
              </a:xfrm>
              <a:prstGeom prst="straightConnector1">
                <a:avLst/>
              </a:prstGeom>
              <a:ln w="76200">
                <a:solidFill>
                  <a:schemeClr val="accent4">
                    <a:lumMod val="75000"/>
                    <a:alpha val="5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01D31C78-BC3E-4A87-B3EF-0DBA77A678D0}"/>
                  </a:ext>
                </a:extLst>
              </p:cNvPr>
              <p:cNvCxnSpPr/>
              <p:nvPr/>
            </p:nvCxnSpPr>
            <p:spPr>
              <a:xfrm>
                <a:off x="2387177" y="3307079"/>
                <a:ext cx="0" cy="216747"/>
              </a:xfrm>
              <a:prstGeom prst="line">
                <a:avLst/>
              </a:prstGeom>
              <a:ln w="1905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366C52B5-3605-4DE2-BEA1-9BECBAEE2DAB}"/>
                  </a:ext>
                </a:extLst>
              </p:cNvPr>
              <p:cNvCxnSpPr/>
              <p:nvPr/>
            </p:nvCxnSpPr>
            <p:spPr>
              <a:xfrm>
                <a:off x="4947920" y="3307079"/>
                <a:ext cx="0" cy="216747"/>
              </a:xfrm>
              <a:prstGeom prst="line">
                <a:avLst/>
              </a:prstGeom>
              <a:ln w="1905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>
                <a:extLst>
                  <a:ext uri="{FF2B5EF4-FFF2-40B4-BE49-F238E27FC236}">
                    <a16:creationId xmlns:a16="http://schemas.microsoft.com/office/drawing/2014/main" id="{15DBEC2D-F743-4291-B65F-E79C0A1AE3F1}"/>
                  </a:ext>
                </a:extLst>
              </p:cNvPr>
              <p:cNvCxnSpPr/>
              <p:nvPr/>
            </p:nvCxnSpPr>
            <p:spPr>
              <a:xfrm>
                <a:off x="11169227" y="3307079"/>
                <a:ext cx="0" cy="216747"/>
              </a:xfrm>
              <a:prstGeom prst="line">
                <a:avLst/>
              </a:prstGeom>
              <a:ln w="1905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631D48D5-15DC-4A6D-89E9-1575D82D6FD1}"/>
                  </a:ext>
                </a:extLst>
              </p:cNvPr>
              <p:cNvCxnSpPr/>
              <p:nvPr/>
            </p:nvCxnSpPr>
            <p:spPr>
              <a:xfrm>
                <a:off x="7999308" y="3307079"/>
                <a:ext cx="0" cy="216747"/>
              </a:xfrm>
              <a:prstGeom prst="line">
                <a:avLst/>
              </a:prstGeom>
              <a:ln w="1905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1036A5A8-6BEA-45F3-A057-D6EE6D095F56}"/>
                  </a:ext>
                </a:extLst>
              </p:cNvPr>
              <p:cNvSpPr txBox="1"/>
              <p:nvPr/>
            </p:nvSpPr>
            <p:spPr>
              <a:xfrm>
                <a:off x="271145" y="2524265"/>
                <a:ext cx="461665" cy="1782373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r>
                  <a:rPr kumimoji="1"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モチベーション</a:t>
                </a:r>
              </a:p>
            </p:txBody>
          </p:sp>
          <p:cxnSp>
            <p:nvCxnSpPr>
              <p:cNvPr id="18" name="直線矢印コネクタ 17">
                <a:extLst>
                  <a:ext uri="{FF2B5EF4-FFF2-40B4-BE49-F238E27FC236}">
                    <a16:creationId xmlns:a16="http://schemas.microsoft.com/office/drawing/2014/main" id="{DBD3FF52-D4EB-450B-BAE9-EB18C4508034}"/>
                  </a:ext>
                </a:extLst>
              </p:cNvPr>
              <p:cNvCxnSpPr/>
              <p:nvPr/>
            </p:nvCxnSpPr>
            <p:spPr>
              <a:xfrm>
                <a:off x="785706" y="418251"/>
                <a:ext cx="0" cy="5994400"/>
              </a:xfrm>
              <a:prstGeom prst="straightConnector1">
                <a:avLst/>
              </a:prstGeom>
              <a:ln w="38100">
                <a:solidFill>
                  <a:schemeClr val="accent4">
                    <a:lumMod val="75000"/>
                  </a:schemeClr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加算記号 18">
                <a:extLst>
                  <a:ext uri="{FF2B5EF4-FFF2-40B4-BE49-F238E27FC236}">
                    <a16:creationId xmlns:a16="http://schemas.microsoft.com/office/drawing/2014/main" id="{157ED8FF-45E8-4A5B-B992-F3105B4871B6}"/>
                  </a:ext>
                </a:extLst>
              </p:cNvPr>
              <p:cNvSpPr/>
              <p:nvPr/>
            </p:nvSpPr>
            <p:spPr>
              <a:xfrm>
                <a:off x="348273" y="194134"/>
                <a:ext cx="389861" cy="411082"/>
              </a:xfrm>
              <a:prstGeom prst="mathPlus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0" name="減算記号 19">
                <a:extLst>
                  <a:ext uri="{FF2B5EF4-FFF2-40B4-BE49-F238E27FC236}">
                    <a16:creationId xmlns:a16="http://schemas.microsoft.com/office/drawing/2014/main" id="{018AA591-F5A2-415C-BEBA-AE0B99229500}"/>
                  </a:ext>
                </a:extLst>
              </p:cNvPr>
              <p:cNvSpPr/>
              <p:nvPr/>
            </p:nvSpPr>
            <p:spPr>
              <a:xfrm>
                <a:off x="359801" y="6247876"/>
                <a:ext cx="347324" cy="329550"/>
              </a:xfrm>
              <a:prstGeom prst="mathMinus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BAF6014B-8157-452A-B751-5DAA78D4AF24}"/>
                  </a:ext>
                </a:extLst>
              </p:cNvPr>
              <p:cNvSpPr txBox="1"/>
              <p:nvPr/>
            </p:nvSpPr>
            <p:spPr>
              <a:xfrm>
                <a:off x="730998" y="3429000"/>
                <a:ext cx="9002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/>
                  <a:t>小学校</a:t>
                </a:r>
              </a:p>
            </p:txBody>
          </p:sp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392D6DE-E290-4AFA-A6F2-6406B12DE97C}"/>
                  </a:ext>
                </a:extLst>
              </p:cNvPr>
              <p:cNvSpPr txBox="1"/>
              <p:nvPr/>
            </p:nvSpPr>
            <p:spPr>
              <a:xfrm>
                <a:off x="2335773" y="3429000"/>
                <a:ext cx="9002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/>
                  <a:t>中学校</a:t>
                </a:r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41F4EA9-6C23-4D6A-B3DC-5CA87DF3EF31}"/>
                  </a:ext>
                </a:extLst>
              </p:cNvPr>
              <p:cNvSpPr txBox="1"/>
              <p:nvPr/>
            </p:nvSpPr>
            <p:spPr>
              <a:xfrm>
                <a:off x="4944297" y="3429000"/>
                <a:ext cx="9002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600" dirty="0"/>
                  <a:t>高</a:t>
                </a:r>
                <a:r>
                  <a:rPr kumimoji="1" lang="ja-JP" altLang="en-US" sz="1600" dirty="0"/>
                  <a:t>校</a:t>
                </a: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83AA93C0-158D-4D99-82E3-47773602512A}"/>
                  </a:ext>
                </a:extLst>
              </p:cNvPr>
              <p:cNvSpPr txBox="1"/>
              <p:nvPr/>
            </p:nvSpPr>
            <p:spPr>
              <a:xfrm>
                <a:off x="8002932" y="3442547"/>
                <a:ext cx="90022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600" dirty="0"/>
                  <a:t>大学</a:t>
                </a:r>
                <a:endParaRPr kumimoji="1" lang="ja-JP" altLang="en-US" sz="1600" dirty="0"/>
              </a:p>
            </p:txBody>
          </p:sp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A036356-726B-4308-80E5-FB4D24AFBF8F}"/>
                  </a:ext>
                </a:extLst>
              </p:cNvPr>
              <p:cNvSpPr txBox="1"/>
              <p:nvPr/>
            </p:nvSpPr>
            <p:spPr>
              <a:xfrm>
                <a:off x="11124033" y="3429000"/>
                <a:ext cx="3911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/>
                  <a:t>今</a:t>
                </a:r>
              </a:p>
            </p:txBody>
          </p:sp>
          <p:sp>
            <p:nvSpPr>
              <p:cNvPr id="27" name="楕円 26">
                <a:extLst>
                  <a:ext uri="{FF2B5EF4-FFF2-40B4-BE49-F238E27FC236}">
                    <a16:creationId xmlns:a16="http://schemas.microsoft.com/office/drawing/2014/main" id="{D1156A5F-54DF-40EC-B1D1-28EB74D9E2B0}"/>
                  </a:ext>
                </a:extLst>
              </p:cNvPr>
              <p:cNvSpPr/>
              <p:nvPr/>
            </p:nvSpPr>
            <p:spPr>
              <a:xfrm>
                <a:off x="1853766" y="1701210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9" name="楕円 28">
                <a:extLst>
                  <a:ext uri="{FF2B5EF4-FFF2-40B4-BE49-F238E27FC236}">
                    <a16:creationId xmlns:a16="http://schemas.microsoft.com/office/drawing/2014/main" id="{511DCF96-F0B0-49B0-AC3F-78B06E2D1E17}"/>
                  </a:ext>
                </a:extLst>
              </p:cNvPr>
              <p:cNvSpPr/>
              <p:nvPr/>
            </p:nvSpPr>
            <p:spPr>
              <a:xfrm>
                <a:off x="10540175" y="4015892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" name="楕円 29">
                <a:extLst>
                  <a:ext uri="{FF2B5EF4-FFF2-40B4-BE49-F238E27FC236}">
                    <a16:creationId xmlns:a16="http://schemas.microsoft.com/office/drawing/2014/main" id="{3209C987-161D-4B43-9B35-650E670AAE94}"/>
                  </a:ext>
                </a:extLst>
              </p:cNvPr>
              <p:cNvSpPr/>
              <p:nvPr/>
            </p:nvSpPr>
            <p:spPr>
              <a:xfrm>
                <a:off x="2610245" y="4295730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" name="楕円 30">
                <a:extLst>
                  <a:ext uri="{FF2B5EF4-FFF2-40B4-BE49-F238E27FC236}">
                    <a16:creationId xmlns:a16="http://schemas.microsoft.com/office/drawing/2014/main" id="{3AE4B594-028D-44DE-A0CF-8E37BE2E7D9B}"/>
                  </a:ext>
                </a:extLst>
              </p:cNvPr>
              <p:cNvSpPr/>
              <p:nvPr/>
            </p:nvSpPr>
            <p:spPr>
              <a:xfrm>
                <a:off x="3090844" y="2109992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楕円 31">
                <a:extLst>
                  <a:ext uri="{FF2B5EF4-FFF2-40B4-BE49-F238E27FC236}">
                    <a16:creationId xmlns:a16="http://schemas.microsoft.com/office/drawing/2014/main" id="{3098D694-0F9E-4F87-BE8A-CB958D71DA8F}"/>
                  </a:ext>
                </a:extLst>
              </p:cNvPr>
              <p:cNvSpPr/>
              <p:nvPr/>
            </p:nvSpPr>
            <p:spPr>
              <a:xfrm>
                <a:off x="3586446" y="5172227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" name="楕円 32">
                <a:extLst>
                  <a:ext uri="{FF2B5EF4-FFF2-40B4-BE49-F238E27FC236}">
                    <a16:creationId xmlns:a16="http://schemas.microsoft.com/office/drawing/2014/main" id="{F810960C-78A9-45C4-967C-8FE81303456E}"/>
                  </a:ext>
                </a:extLst>
              </p:cNvPr>
              <p:cNvSpPr/>
              <p:nvPr/>
            </p:nvSpPr>
            <p:spPr>
              <a:xfrm>
                <a:off x="4121618" y="1563147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楕円 33">
                <a:extLst>
                  <a:ext uri="{FF2B5EF4-FFF2-40B4-BE49-F238E27FC236}">
                    <a16:creationId xmlns:a16="http://schemas.microsoft.com/office/drawing/2014/main" id="{84387C70-FDCD-4EB3-BC78-28A9DFE55218}"/>
                  </a:ext>
                </a:extLst>
              </p:cNvPr>
              <p:cNvSpPr/>
              <p:nvPr/>
            </p:nvSpPr>
            <p:spPr>
              <a:xfrm>
                <a:off x="4550465" y="804530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楕円 34">
                <a:extLst>
                  <a:ext uri="{FF2B5EF4-FFF2-40B4-BE49-F238E27FC236}">
                    <a16:creationId xmlns:a16="http://schemas.microsoft.com/office/drawing/2014/main" id="{8CD43566-2F24-4744-8677-0CD34F6558D8}"/>
                  </a:ext>
                </a:extLst>
              </p:cNvPr>
              <p:cNvSpPr/>
              <p:nvPr/>
            </p:nvSpPr>
            <p:spPr>
              <a:xfrm>
                <a:off x="5651441" y="1796743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楕円 35">
                <a:extLst>
                  <a:ext uri="{FF2B5EF4-FFF2-40B4-BE49-F238E27FC236}">
                    <a16:creationId xmlns:a16="http://schemas.microsoft.com/office/drawing/2014/main" id="{5CE7C3CF-F185-4C46-820F-B9C599331D35}"/>
                  </a:ext>
                </a:extLst>
              </p:cNvPr>
              <p:cNvSpPr/>
              <p:nvPr/>
            </p:nvSpPr>
            <p:spPr>
              <a:xfrm>
                <a:off x="6253991" y="322718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楕円 36">
                <a:extLst>
                  <a:ext uri="{FF2B5EF4-FFF2-40B4-BE49-F238E27FC236}">
                    <a16:creationId xmlns:a16="http://schemas.microsoft.com/office/drawing/2014/main" id="{70565B6A-83EF-4539-8159-26D38335B02B}"/>
                  </a:ext>
                </a:extLst>
              </p:cNvPr>
              <p:cNvSpPr/>
              <p:nvPr/>
            </p:nvSpPr>
            <p:spPr>
              <a:xfrm>
                <a:off x="7213442" y="5638836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楕円 37">
                <a:extLst>
                  <a:ext uri="{FF2B5EF4-FFF2-40B4-BE49-F238E27FC236}">
                    <a16:creationId xmlns:a16="http://schemas.microsoft.com/office/drawing/2014/main" id="{726F6AFA-34F0-4BBD-919A-11771D1C0F5B}"/>
                  </a:ext>
                </a:extLst>
              </p:cNvPr>
              <p:cNvSpPr/>
              <p:nvPr/>
            </p:nvSpPr>
            <p:spPr>
              <a:xfrm>
                <a:off x="7859845" y="708997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楕円 38">
                <a:extLst>
                  <a:ext uri="{FF2B5EF4-FFF2-40B4-BE49-F238E27FC236}">
                    <a16:creationId xmlns:a16="http://schemas.microsoft.com/office/drawing/2014/main" id="{47EB81CE-9F5A-4DE5-9BD6-B7E42269626A}"/>
                  </a:ext>
                </a:extLst>
              </p:cNvPr>
              <p:cNvSpPr/>
              <p:nvPr/>
            </p:nvSpPr>
            <p:spPr>
              <a:xfrm>
                <a:off x="8532866" y="1709143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10C23756-30A2-41ED-97B0-B658EFACAE47}"/>
                  </a:ext>
                </a:extLst>
              </p:cNvPr>
              <p:cNvSpPr/>
              <p:nvPr/>
            </p:nvSpPr>
            <p:spPr>
              <a:xfrm>
                <a:off x="9991219" y="5346052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63BEBD7D-D7BD-45EB-8019-2F1CB6646C9A}"/>
                  </a:ext>
                </a:extLst>
              </p:cNvPr>
              <p:cNvSpPr/>
              <p:nvPr/>
            </p:nvSpPr>
            <p:spPr>
              <a:xfrm>
                <a:off x="11121266" y="1962221"/>
                <a:ext cx="95533" cy="95533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EFDE98FA-19D9-408B-95B7-46B330F52FEC}"/>
                  </a:ext>
                </a:extLst>
              </p:cNvPr>
              <p:cNvSpPr txBox="1"/>
              <p:nvPr/>
            </p:nvSpPr>
            <p:spPr>
              <a:xfrm>
                <a:off x="855645" y="709842"/>
                <a:ext cx="1454674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100" b="1" dirty="0"/>
                  <a:t>小</a:t>
                </a:r>
                <a:r>
                  <a:rPr kumimoji="1" lang="en-US" altLang="ja-JP" sz="1100" b="1" dirty="0"/>
                  <a:t>6</a:t>
                </a:r>
              </a:p>
              <a:p>
                <a:r>
                  <a:rPr lang="ja-JP" altLang="en-US" sz="1100" dirty="0"/>
                  <a:t>サッカーチームのキャプテンに就任。リーダーとしてチームの先頭に立って練習を頑張る</a:t>
                </a:r>
                <a:endParaRPr kumimoji="1" lang="ja-JP" altLang="en-US" sz="1100" dirty="0"/>
              </a:p>
            </p:txBody>
          </p:sp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A3BB2371-73AF-4873-9557-E02FD0691EE2}"/>
                  </a:ext>
                </a:extLst>
              </p:cNvPr>
              <p:cNvSpPr txBox="1"/>
              <p:nvPr/>
            </p:nvSpPr>
            <p:spPr>
              <a:xfrm>
                <a:off x="1251104" y="4218071"/>
                <a:ext cx="1454674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中１</a:t>
                </a:r>
                <a:endParaRPr lang="en-US" altLang="ja-JP" sz="1100" b="1" dirty="0"/>
              </a:p>
              <a:p>
                <a:r>
                  <a:rPr lang="ja-JP" altLang="en-US" sz="1100" dirty="0"/>
                  <a:t>初めての定期テスト勉強に対するプレッシャーや部活の上下関係にドギマギ。</a:t>
                </a:r>
                <a:endParaRPr kumimoji="1" lang="en-US" altLang="ja-JP" sz="1100" dirty="0"/>
              </a:p>
            </p:txBody>
          </p:sp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43FAAA8-F556-49B2-B893-EDF98C2F89D6}"/>
                  </a:ext>
                </a:extLst>
              </p:cNvPr>
              <p:cNvSpPr txBox="1"/>
              <p:nvPr/>
            </p:nvSpPr>
            <p:spPr>
              <a:xfrm>
                <a:off x="2442306" y="1279616"/>
                <a:ext cx="1454674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中２</a:t>
                </a:r>
                <a:endParaRPr lang="en-US" altLang="ja-JP" sz="1100" b="1" dirty="0"/>
              </a:p>
              <a:p>
                <a:r>
                  <a:rPr lang="ja-JP" altLang="en-US" sz="1100" dirty="0"/>
                  <a:t>成績好調でテストでは常に学年トップ。勉強に対するモチベが高い。</a:t>
                </a:r>
                <a:endParaRPr lang="en-US" altLang="ja-JP" sz="1100" dirty="0"/>
              </a:p>
            </p:txBody>
          </p:sp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75F7447D-84F3-4599-A2C1-C3F5E989B3A6}"/>
                  </a:ext>
                </a:extLst>
              </p:cNvPr>
              <p:cNvSpPr txBox="1"/>
              <p:nvPr/>
            </p:nvSpPr>
            <p:spPr>
              <a:xfrm>
                <a:off x="3762691" y="4863987"/>
                <a:ext cx="145467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中２</a:t>
                </a:r>
                <a:endParaRPr lang="en-US" altLang="ja-JP" sz="1100" b="1" dirty="0"/>
              </a:p>
              <a:p>
                <a:r>
                  <a:rPr lang="ja-JP" altLang="en-US" sz="1100" dirty="0"/>
                  <a:t>生徒会長に立候補するもあえなく落選。悔しい。</a:t>
                </a:r>
                <a:endParaRPr lang="en-US" altLang="ja-JP" sz="1100" dirty="0"/>
              </a:p>
            </p:txBody>
          </p:sp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7049A308-1B80-4A92-A1B8-477007458283}"/>
                  </a:ext>
                </a:extLst>
              </p:cNvPr>
              <p:cNvSpPr txBox="1"/>
              <p:nvPr/>
            </p:nvSpPr>
            <p:spPr>
              <a:xfrm>
                <a:off x="4100408" y="1610147"/>
                <a:ext cx="1454674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中３</a:t>
                </a:r>
                <a:endParaRPr lang="en-US" altLang="ja-JP" sz="1100" b="1" dirty="0"/>
              </a:p>
              <a:p>
                <a:r>
                  <a:rPr lang="ja-JP" altLang="en-US" sz="1100" dirty="0"/>
                  <a:t>部活のキャプテンに就任。最上級生として部活にも勉強にも一層熱が入る。</a:t>
                </a:r>
                <a:endParaRPr lang="en-US" altLang="ja-JP" sz="1100" dirty="0"/>
              </a:p>
            </p:txBody>
          </p:sp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ACD1950D-F407-4AC3-B828-FFC3183C4FA6}"/>
                  </a:ext>
                </a:extLst>
              </p:cNvPr>
              <p:cNvSpPr txBox="1"/>
              <p:nvPr/>
            </p:nvSpPr>
            <p:spPr>
              <a:xfrm>
                <a:off x="2954386" y="232054"/>
                <a:ext cx="1454674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中３</a:t>
                </a:r>
                <a:endParaRPr lang="en-US" altLang="ja-JP" sz="1100" b="1" dirty="0"/>
              </a:p>
              <a:p>
                <a:r>
                  <a:rPr lang="ja-JP" altLang="en-US" sz="1100" dirty="0"/>
                  <a:t>念願の第一志望校に合格。これまでの勉強の努力が報われて感動。</a:t>
                </a:r>
                <a:endParaRPr lang="en-US" altLang="ja-JP" sz="1100" dirty="0"/>
              </a:p>
            </p:txBody>
          </p:sp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F760FFC2-6E97-4361-9F19-457DC8CC5B44}"/>
                  </a:ext>
                </a:extLst>
              </p:cNvPr>
              <p:cNvSpPr txBox="1"/>
              <p:nvPr/>
            </p:nvSpPr>
            <p:spPr>
              <a:xfrm>
                <a:off x="5368663" y="2327251"/>
                <a:ext cx="1454674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高</a:t>
                </a:r>
                <a:r>
                  <a:rPr lang="en-US" altLang="ja-JP" sz="1100" b="1" dirty="0"/>
                  <a:t>1</a:t>
                </a:r>
              </a:p>
              <a:p>
                <a:r>
                  <a:rPr lang="ja-JP" altLang="en-US" sz="1100" dirty="0"/>
                  <a:t>市外の高校に入学。部活や楽しい学校生活など青春を謳歌。ただ勉強はきつい。</a:t>
                </a:r>
                <a:endParaRPr lang="en-US" altLang="ja-JP" sz="1100" dirty="0"/>
              </a:p>
            </p:txBody>
          </p:sp>
          <p:cxnSp>
            <p:nvCxnSpPr>
              <p:cNvPr id="56" name="直線コネクタ 55">
                <a:extLst>
                  <a:ext uri="{FF2B5EF4-FFF2-40B4-BE49-F238E27FC236}">
                    <a16:creationId xmlns:a16="http://schemas.microsoft.com/office/drawing/2014/main" id="{97E2B292-6840-4179-A38E-ACB49CAAA8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99107" y="1892276"/>
                <a:ext cx="250145" cy="581421"/>
              </a:xfrm>
              <a:prstGeom prst="lin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405717C1-3887-4CFB-A2E3-EA95CE6D5235}"/>
                  </a:ext>
                </a:extLst>
              </p:cNvPr>
              <p:cNvSpPr txBox="1"/>
              <p:nvPr/>
            </p:nvSpPr>
            <p:spPr>
              <a:xfrm>
                <a:off x="6399932" y="5541385"/>
                <a:ext cx="1454674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高３</a:t>
                </a:r>
                <a:endParaRPr lang="en-US" altLang="ja-JP" sz="1100" b="1" dirty="0"/>
              </a:p>
              <a:p>
                <a:r>
                  <a:rPr lang="ja-JP" altLang="en-US" sz="1100" dirty="0"/>
                  <a:t>センター</a:t>
                </a:r>
                <a:r>
                  <a:rPr lang="en-US" altLang="ja-JP" sz="1100" dirty="0"/>
                  <a:t>3</a:t>
                </a:r>
                <a:r>
                  <a:rPr lang="ja-JP" altLang="en-US" sz="1100" dirty="0"/>
                  <a:t>か月前の模試で過去最低点。勉強しているのに結果が出ない。つらい。</a:t>
                </a:r>
                <a:endParaRPr lang="en-US" altLang="ja-JP" sz="1100" dirty="0"/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913E17C2-14CA-474D-B2B5-7E4BCBC5D032}"/>
                  </a:ext>
                </a:extLst>
              </p:cNvPr>
              <p:cNvSpPr txBox="1"/>
              <p:nvPr/>
            </p:nvSpPr>
            <p:spPr>
              <a:xfrm>
                <a:off x="8469296" y="214302"/>
                <a:ext cx="145467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高３</a:t>
                </a:r>
                <a:endParaRPr lang="en-US" altLang="ja-JP" sz="1100" b="1" dirty="0"/>
              </a:p>
              <a:p>
                <a:r>
                  <a:rPr lang="ja-JP" altLang="en-US" sz="1100" dirty="0"/>
                  <a:t>センター本番で過去最高点。見事第一志望校に合格。嬉しい。</a:t>
                </a:r>
                <a:endParaRPr lang="en-US" altLang="ja-JP" sz="1100" dirty="0"/>
              </a:p>
            </p:txBody>
          </p:sp>
          <p:cxnSp>
            <p:nvCxnSpPr>
              <p:cNvPr id="63" name="直線コネクタ 62">
                <a:extLst>
                  <a:ext uri="{FF2B5EF4-FFF2-40B4-BE49-F238E27FC236}">
                    <a16:creationId xmlns:a16="http://schemas.microsoft.com/office/drawing/2014/main" id="{EEF070D1-B0C3-4D01-9318-E6EFA066B9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59069" y="637050"/>
                <a:ext cx="551082" cy="100774"/>
              </a:xfrm>
              <a:prstGeom prst="lin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1DEC7197-DAE5-4E35-B63B-40582D15BB3B}"/>
                  </a:ext>
                </a:extLst>
              </p:cNvPr>
              <p:cNvSpPr txBox="1"/>
              <p:nvPr/>
            </p:nvSpPr>
            <p:spPr>
              <a:xfrm>
                <a:off x="8680491" y="1312515"/>
                <a:ext cx="1454674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大</a:t>
                </a:r>
                <a:r>
                  <a:rPr lang="en-US" altLang="ja-JP" sz="1100" b="1" dirty="0"/>
                  <a:t>1</a:t>
                </a:r>
              </a:p>
              <a:p>
                <a:r>
                  <a:rPr lang="ja-JP" altLang="en-US" sz="1100" dirty="0"/>
                  <a:t>初めての東京での生活に胸が踊る。アイスホッケーにも初めて挑戦。</a:t>
                </a:r>
                <a:endParaRPr lang="en-US" altLang="ja-JP" sz="1100" dirty="0"/>
              </a:p>
            </p:txBody>
          </p:sp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E7FCF737-A141-4EDC-8D58-FD370B4C9A29}"/>
                  </a:ext>
                </a:extLst>
              </p:cNvPr>
              <p:cNvSpPr txBox="1"/>
              <p:nvPr/>
            </p:nvSpPr>
            <p:spPr>
              <a:xfrm>
                <a:off x="8280555" y="4411174"/>
                <a:ext cx="1454674" cy="9387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大４</a:t>
                </a:r>
                <a:endParaRPr lang="en-US" altLang="ja-JP" sz="1100" b="1" dirty="0"/>
              </a:p>
              <a:p>
                <a:r>
                  <a:rPr lang="ja-JP" altLang="en-US" sz="1100" dirty="0"/>
                  <a:t>１度もリーグ優勝が果たせず引退。これから大学院での苦しい研究室生活。</a:t>
                </a:r>
                <a:endParaRPr lang="en-US" altLang="ja-JP" sz="1100" dirty="0"/>
              </a:p>
            </p:txBody>
          </p:sp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94458FD4-F877-49CC-B3D0-68C4E125B3CD}"/>
                  </a:ext>
                </a:extLst>
              </p:cNvPr>
              <p:cNvSpPr txBox="1"/>
              <p:nvPr/>
            </p:nvSpPr>
            <p:spPr>
              <a:xfrm>
                <a:off x="10466181" y="4214259"/>
                <a:ext cx="1454674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院１</a:t>
                </a:r>
                <a:endParaRPr lang="en-US" altLang="ja-JP" sz="1100" b="1" dirty="0"/>
              </a:p>
              <a:p>
                <a:r>
                  <a:rPr lang="ja-JP" altLang="en-US" sz="1100" dirty="0"/>
                  <a:t>研究にも慣れてきて少しモチベアップ。また後輩が入ってきて先輩としての自覚も芽生える。</a:t>
                </a:r>
                <a:endParaRPr lang="en-US" altLang="ja-JP" sz="1100" dirty="0"/>
              </a:p>
            </p:txBody>
          </p:sp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8424622A-B659-432E-92C8-A65F9C38A0B5}"/>
                  </a:ext>
                </a:extLst>
              </p:cNvPr>
              <p:cNvSpPr txBox="1"/>
              <p:nvPr/>
            </p:nvSpPr>
            <p:spPr>
              <a:xfrm>
                <a:off x="10485654" y="954652"/>
                <a:ext cx="1454674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100" b="1" dirty="0"/>
                  <a:t>現在</a:t>
                </a:r>
                <a:endParaRPr lang="en-US" altLang="ja-JP" sz="1100" b="1" dirty="0"/>
              </a:p>
              <a:p>
                <a:r>
                  <a:rPr lang="ja-JP" altLang="en-US" sz="1100" dirty="0"/>
                  <a:t>就活に向けてモチベアップ。たくさん対策して大手を狙ってやると意気込んでいる。</a:t>
                </a:r>
                <a:endParaRPr lang="en-US" altLang="ja-JP" sz="1100" dirty="0"/>
              </a:p>
            </p:txBody>
          </p: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76B98CC4-22EE-40DF-BE6F-5C8F569EBF1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323593" y="776249"/>
                <a:ext cx="248079" cy="45563"/>
              </a:xfrm>
              <a:prstGeom prst="line">
                <a:avLst/>
              </a:prstGeom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BD31F166-02E3-4DAD-AFB0-88C63DDA3802}"/>
                </a:ext>
              </a:extLst>
            </p:cNvPr>
            <p:cNvGrpSpPr/>
            <p:nvPr/>
          </p:nvGrpSpPr>
          <p:grpSpPr>
            <a:xfrm>
              <a:off x="8163384" y="5684722"/>
              <a:ext cx="3320147" cy="882998"/>
              <a:chOff x="5803694" y="4624847"/>
              <a:chExt cx="1249249" cy="824116"/>
            </a:xfrm>
          </p:grpSpPr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6705E6FC-574F-4DE1-8E01-FC94AA4F32D5}"/>
                  </a:ext>
                </a:extLst>
              </p:cNvPr>
              <p:cNvSpPr txBox="1"/>
              <p:nvPr/>
            </p:nvSpPr>
            <p:spPr>
              <a:xfrm>
                <a:off x="5835322" y="4662864"/>
                <a:ext cx="1174762" cy="7755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/>
                  <a:t>それまでは人に頼るのが苦手だった。</a:t>
                </a:r>
                <a:br>
                  <a:rPr kumimoji="1" lang="en-US" altLang="ja-JP" sz="1200" dirty="0"/>
                </a:br>
                <a:r>
                  <a:rPr kumimoji="1" lang="ja-JP" altLang="en-US" sz="1200" dirty="0"/>
                  <a:t>この経験をきっかけに自分の弱みを人に見せるようになった。学習法などを先生と</a:t>
                </a:r>
                <a:endParaRPr kumimoji="1" lang="en-US" altLang="ja-JP" sz="1200" dirty="0"/>
              </a:p>
              <a:p>
                <a:r>
                  <a:rPr kumimoji="1" lang="ja-JP" altLang="en-US" sz="1200" dirty="0"/>
                  <a:t>一緒に見直してより効果的な学習にシフト</a:t>
                </a:r>
              </a:p>
            </p:txBody>
          </p:sp>
          <p:sp>
            <p:nvSpPr>
              <p:cNvPr id="60" name="四角形: 角を丸くする 59">
                <a:extLst>
                  <a:ext uri="{FF2B5EF4-FFF2-40B4-BE49-F238E27FC236}">
                    <a16:creationId xmlns:a16="http://schemas.microsoft.com/office/drawing/2014/main" id="{D253CB87-FD13-4025-8BF3-733A71516C55}"/>
                  </a:ext>
                </a:extLst>
              </p:cNvPr>
              <p:cNvSpPr/>
              <p:nvPr/>
            </p:nvSpPr>
            <p:spPr>
              <a:xfrm>
                <a:off x="5803694" y="4624847"/>
                <a:ext cx="1249249" cy="824116"/>
              </a:xfrm>
              <a:prstGeom prst="roundRect">
                <a:avLst/>
              </a:prstGeom>
              <a:noFill/>
              <a:ln w="190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7312FB56-30A0-4C33-A11C-7C1E7E372EA3}"/>
                </a:ext>
              </a:extLst>
            </p:cNvPr>
            <p:cNvCxnSpPr>
              <a:cxnSpLocks/>
              <a:endCxn id="41" idx="2"/>
            </p:cNvCxnSpPr>
            <p:nvPr/>
          </p:nvCxnSpPr>
          <p:spPr>
            <a:xfrm>
              <a:off x="9412642" y="5253266"/>
              <a:ext cx="568840" cy="251399"/>
            </a:xfrm>
            <a:prstGeom prst="line">
              <a:avLst/>
            </a:prstGeom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二等辺三角形 3">
              <a:extLst>
                <a:ext uri="{FF2B5EF4-FFF2-40B4-BE49-F238E27FC236}">
                  <a16:creationId xmlns:a16="http://schemas.microsoft.com/office/drawing/2014/main" id="{002E710A-EECA-4957-BEE5-051113B0D11D}"/>
                </a:ext>
              </a:extLst>
            </p:cNvPr>
            <p:cNvSpPr/>
            <p:nvPr/>
          </p:nvSpPr>
          <p:spPr>
            <a:xfrm rot="5400000">
              <a:off x="7880122" y="6043046"/>
              <a:ext cx="248008" cy="157090"/>
            </a:xfrm>
            <a:prstGeom prst="triangle">
              <a:avLst/>
            </a:prstGeom>
            <a:solidFill>
              <a:srgbClr val="84BED8"/>
            </a:solidFill>
            <a:ln>
              <a:solidFill>
                <a:srgbClr val="84BED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" name="直線矢印コネクタ 5">
              <a:extLst>
                <a:ext uri="{FF2B5EF4-FFF2-40B4-BE49-F238E27FC236}">
                  <a16:creationId xmlns:a16="http://schemas.microsoft.com/office/drawing/2014/main" id="{149627B7-989E-4B8E-A52C-579962C49624}"/>
                </a:ext>
              </a:extLst>
            </p:cNvPr>
            <p:cNvCxnSpPr/>
            <p:nvPr/>
          </p:nvCxnSpPr>
          <p:spPr>
            <a:xfrm flipV="1">
              <a:off x="7542028" y="4417484"/>
              <a:ext cx="134679" cy="126723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68">
              <a:extLst>
                <a:ext uri="{FF2B5EF4-FFF2-40B4-BE49-F238E27FC236}">
                  <a16:creationId xmlns:a16="http://schemas.microsoft.com/office/drawing/2014/main" id="{7C1D0C5B-1B6E-41C7-A2D2-BF3C0312D3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55992" y="3898689"/>
              <a:ext cx="155889" cy="1027031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グループ化 70">
              <a:extLst>
                <a:ext uri="{FF2B5EF4-FFF2-40B4-BE49-F238E27FC236}">
                  <a16:creationId xmlns:a16="http://schemas.microsoft.com/office/drawing/2014/main" id="{ABE71D26-1460-498D-AD72-D8DBA4CBA69E}"/>
                </a:ext>
              </a:extLst>
            </p:cNvPr>
            <p:cNvGrpSpPr/>
            <p:nvPr/>
          </p:nvGrpSpPr>
          <p:grpSpPr>
            <a:xfrm>
              <a:off x="2547340" y="5741086"/>
              <a:ext cx="3320147" cy="882998"/>
              <a:chOff x="5803694" y="4624847"/>
              <a:chExt cx="1249249" cy="824116"/>
            </a:xfrm>
          </p:grpSpPr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D5151B5B-72F0-4B71-968C-FC49820CC5AD}"/>
                  </a:ext>
                </a:extLst>
              </p:cNvPr>
              <p:cNvSpPr txBox="1"/>
              <p:nvPr/>
            </p:nvSpPr>
            <p:spPr>
              <a:xfrm>
                <a:off x="5835322" y="4662864"/>
                <a:ext cx="1174762" cy="775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/>
                  <a:t>全校生徒のニーズがくみ取れていなかった。公約のインパクト不足。</a:t>
                </a:r>
                <a:endParaRPr kumimoji="1" lang="en-US" altLang="ja-JP" sz="1200" dirty="0"/>
              </a:p>
              <a:p>
                <a:r>
                  <a:rPr lang="ja-JP" altLang="en-US" sz="1200" dirty="0"/>
                  <a:t>悔しさを得意の勉強と部活にぶつけて昇華させた。</a:t>
                </a:r>
                <a:endParaRPr kumimoji="1" lang="ja-JP" altLang="en-US" sz="1200" dirty="0"/>
              </a:p>
            </p:txBody>
          </p:sp>
          <p:sp>
            <p:nvSpPr>
              <p:cNvPr id="73" name="四角形: 角を丸くする 72">
                <a:extLst>
                  <a:ext uri="{FF2B5EF4-FFF2-40B4-BE49-F238E27FC236}">
                    <a16:creationId xmlns:a16="http://schemas.microsoft.com/office/drawing/2014/main" id="{652619D8-166A-4A7F-A577-D03F530AD6FE}"/>
                  </a:ext>
                </a:extLst>
              </p:cNvPr>
              <p:cNvSpPr/>
              <p:nvPr/>
            </p:nvSpPr>
            <p:spPr>
              <a:xfrm>
                <a:off x="5803694" y="4624847"/>
                <a:ext cx="1249249" cy="824116"/>
              </a:xfrm>
              <a:prstGeom prst="roundRect">
                <a:avLst/>
              </a:prstGeom>
              <a:noFill/>
              <a:ln w="190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5540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350</Words>
  <Application>Microsoft Office PowerPoint</Application>
  <PresentationFormat>ワイド画面</PresentationFormat>
  <Paragraphs>56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石川 聖太郎</dc:creator>
  <cp:lastModifiedBy>石川 聖太郎</cp:lastModifiedBy>
  <cp:revision>3</cp:revision>
  <dcterms:created xsi:type="dcterms:W3CDTF">2022-01-17T12:12:48Z</dcterms:created>
  <dcterms:modified xsi:type="dcterms:W3CDTF">2022-01-17T15:40:29Z</dcterms:modified>
</cp:coreProperties>
</file>